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20"/>
  </p:notesMasterIdLst>
  <p:sldIdLst>
    <p:sldId id="256" r:id="rId2"/>
    <p:sldId id="267" r:id="rId3"/>
    <p:sldId id="257" r:id="rId4"/>
    <p:sldId id="265" r:id="rId5"/>
    <p:sldId id="268" r:id="rId6"/>
    <p:sldId id="259" r:id="rId7"/>
    <p:sldId id="271" r:id="rId8"/>
    <p:sldId id="269" r:id="rId9"/>
    <p:sldId id="270" r:id="rId10"/>
    <p:sldId id="272" r:id="rId11"/>
    <p:sldId id="273" r:id="rId12"/>
    <p:sldId id="263" r:id="rId13"/>
    <p:sldId id="274" r:id="rId14"/>
    <p:sldId id="264" r:id="rId15"/>
    <p:sldId id="260" r:id="rId16"/>
    <p:sldId id="266" r:id="rId17"/>
    <p:sldId id="261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8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7FA02-57A9-487F-9AF0-DB990FDC6912}" type="datetimeFigureOut">
              <a:rPr lang="en-US" smtClean="0"/>
              <a:pPr/>
              <a:t>8/19/14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73787-B641-4FFE-BF6D-87F71DCC2D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Pass out pledge have people 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73787-B641-4FFE-BF6D-87F71DCC2D7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Lets add flyer as first slide—also add picture</a:t>
            </a:r>
            <a:r>
              <a:rPr lang="en-US" baseline="0" dirty="0" smtClean="0"/>
              <a:t> of seed share box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73787-B641-4FFE-BF6D-87F71DCC2D7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Got </a:t>
            </a:r>
            <a:r>
              <a:rPr lang="en-US" dirty="0" err="1" smtClean="0"/>
              <a:t>pics</a:t>
            </a:r>
            <a:r>
              <a:rPr lang="en-US" baseline="0" dirty="0" smtClean="0"/>
              <a:t> of the poster?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73787-B641-4FFE-BF6D-87F71DCC2D7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we are internet connected</a:t>
            </a:r>
            <a:r>
              <a:rPr lang="en-US" baseline="0" dirty="0" smtClean="0"/>
              <a:t> at the time we can show the site live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73787-B641-4FFE-BF6D-87F71DCC2D7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TBD East Maui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Mahele</a:t>
            </a:r>
            <a:r>
              <a:rPr lang="en-US" baseline="0" dirty="0" smtClean="0"/>
              <a:t> Farm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73787-B641-4FFE-BF6D-87F71DCC2D7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Upcountry sustainability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73787-B641-4FFE-BF6D-87F71DCC2D7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E93ED-E244-44A5-AB39-1CA41451D4C2}" type="datetimeFigureOut">
              <a:rPr lang="en-US" smtClean="0"/>
              <a:pPr/>
              <a:t>8/19/14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0D92-B43C-4301-95C2-9D003FB3FD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E93ED-E244-44A5-AB39-1CA41451D4C2}" type="datetimeFigureOut">
              <a:rPr lang="en-US" smtClean="0"/>
              <a:pPr/>
              <a:t>8/19/14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0D92-B43C-4301-95C2-9D003FB3FD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E93ED-E244-44A5-AB39-1CA41451D4C2}" type="datetimeFigureOut">
              <a:rPr lang="en-US" smtClean="0"/>
              <a:pPr/>
              <a:t>8/19/14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0D92-B43C-4301-95C2-9D003FB3FD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E93ED-E244-44A5-AB39-1CA41451D4C2}" type="datetimeFigureOut">
              <a:rPr lang="en-US" smtClean="0"/>
              <a:pPr/>
              <a:t>8/19/14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0D92-B43C-4301-95C2-9D003FB3FD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E93ED-E244-44A5-AB39-1CA41451D4C2}" type="datetimeFigureOut">
              <a:rPr lang="en-US" smtClean="0"/>
              <a:pPr/>
              <a:t>8/19/14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0D92-B43C-4301-95C2-9D003FB3FD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E93ED-E244-44A5-AB39-1CA41451D4C2}" type="datetimeFigureOut">
              <a:rPr lang="en-US" smtClean="0"/>
              <a:pPr/>
              <a:t>8/19/14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0D92-B43C-4301-95C2-9D003FB3FD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E93ED-E244-44A5-AB39-1CA41451D4C2}" type="datetimeFigureOut">
              <a:rPr lang="en-US" smtClean="0"/>
              <a:pPr/>
              <a:t>8/19/14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0D92-B43C-4301-95C2-9D003FB3FD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E93ED-E244-44A5-AB39-1CA41451D4C2}" type="datetimeFigureOut">
              <a:rPr lang="en-US" smtClean="0"/>
              <a:pPr/>
              <a:t>8/19/14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0D92-B43C-4301-95C2-9D003FB3FD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E93ED-E244-44A5-AB39-1CA41451D4C2}" type="datetimeFigureOut">
              <a:rPr lang="en-US" smtClean="0"/>
              <a:pPr/>
              <a:t>8/19/14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0D92-B43C-4301-95C2-9D003FB3FD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E93ED-E244-44A5-AB39-1CA41451D4C2}" type="datetimeFigureOut">
              <a:rPr lang="en-US" smtClean="0"/>
              <a:pPr/>
              <a:t>8/19/14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0D92-B43C-4301-95C2-9D003FB3FD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E93ED-E244-44A5-AB39-1CA41451D4C2}" type="datetimeFigureOut">
              <a:rPr lang="en-US" smtClean="0"/>
              <a:pPr/>
              <a:t>8/19/14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0D92-B43C-4301-95C2-9D003FB3FD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E93ED-E244-44A5-AB39-1CA41451D4C2}" type="datetimeFigureOut">
              <a:rPr lang="en-US" smtClean="0"/>
              <a:pPr/>
              <a:t>8/19/14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B0D92-B43C-4301-95C2-9D003FB3FD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jpeg"/><Relationship Id="rId5" Type="http://schemas.openxmlformats.org/officeDocument/2006/relationships/image" Target="../media/image19.png"/><Relationship Id="rId6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MG_9851"/>
          <p:cNvPicPr>
            <a:picLocks noChangeAspect="1" noChangeArrowheads="1"/>
          </p:cNvPicPr>
          <p:nvPr/>
        </p:nvPicPr>
        <p:blipFill>
          <a:blip r:embed="rId2" cstate="print">
            <a:lum bright="-18000" contrast="-4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1"/>
            <a:ext cx="7772400" cy="1695450"/>
          </a:xfrm>
        </p:spPr>
        <p:txBody>
          <a:bodyPr>
            <a:normAutofit fontScale="90000"/>
          </a:bodyPr>
          <a:lstStyle/>
          <a:p>
            <a:r>
              <a:rPr lang="en-US" sz="5300" b="1" dirty="0" smtClean="0">
                <a:solidFill>
                  <a:schemeClr val="bg1"/>
                </a:solidFill>
              </a:rPr>
              <a:t>Maui Seed Savers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3800" dirty="0" smtClean="0">
                <a:solidFill>
                  <a:schemeClr val="bg1"/>
                </a:solidFill>
              </a:rPr>
              <a:t>Seed and Plant Exchange</a:t>
            </a:r>
            <a:br>
              <a:rPr lang="en-US" sz="3800" dirty="0" smtClean="0">
                <a:solidFill>
                  <a:schemeClr val="bg1"/>
                </a:solidFill>
              </a:rPr>
            </a:br>
            <a:r>
              <a:rPr lang="en-US" sz="3800" dirty="0" smtClean="0">
                <a:solidFill>
                  <a:schemeClr val="bg1"/>
                </a:solidFill>
              </a:rPr>
              <a:t>Seed Saving workshops</a:t>
            </a:r>
            <a:endParaRPr lang="en-US" sz="38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sz="2500" dirty="0" smtClean="0">
                <a:solidFill>
                  <a:schemeClr val="bg1"/>
                </a:solidFill>
              </a:rPr>
              <a:t>Evan Ryan</a:t>
            </a:r>
          </a:p>
          <a:p>
            <a:r>
              <a:rPr lang="en-US" sz="2500" dirty="0" smtClean="0">
                <a:solidFill>
                  <a:schemeClr val="bg1"/>
                </a:solidFill>
              </a:rPr>
              <a:t>Elan Goldbart</a:t>
            </a:r>
            <a:endParaRPr lang="en-US" sz="25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Elan\Desktop\9603431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Elan\Desktop\1456093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81000"/>
            <a:ext cx="9144001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Education and Outreach	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Posters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Seed Screens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Website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Facebook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 r="15278"/>
          <a:stretch>
            <a:fillRect/>
          </a:stretch>
        </p:blipFill>
        <p:spPr bwMode="auto">
          <a:xfrm rot="16200000">
            <a:off x="3972394" y="1686393"/>
            <a:ext cx="5486400" cy="485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www.mauiseedsavers.com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Elan\Desktop\website hom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153886"/>
            <a:ext cx="8216860" cy="57041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Maui Seed Savers Seed Packs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2050" name="Picture 2" descr="C:\Users\Elan\Desktop\seed pack resi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95400"/>
            <a:ext cx="83439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Dates for future </a:t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dirty="0" smtClean="0">
                <a:solidFill>
                  <a:srgbClr val="FFC000"/>
                </a:solidFill>
              </a:rPr>
              <a:t>workshops and exchanges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Sept 13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in </a:t>
            </a:r>
            <a:r>
              <a:rPr lang="en-US" dirty="0" err="1" smtClean="0">
                <a:solidFill>
                  <a:schemeClr val="bg1"/>
                </a:solidFill>
              </a:rPr>
              <a:t>Kihei</a:t>
            </a:r>
            <a:r>
              <a:rPr lang="en-US" dirty="0" smtClean="0">
                <a:solidFill>
                  <a:schemeClr val="bg1"/>
                </a:solidFill>
              </a:rPr>
              <a:t> with Grow Some Good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October 26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is the Tentative date for the fall Seed and Plant Exchange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TBD - West </a:t>
            </a:r>
            <a:r>
              <a:rPr lang="en-US" dirty="0">
                <a:solidFill>
                  <a:schemeClr val="bg1"/>
                </a:solidFill>
              </a:rPr>
              <a:t>M</a:t>
            </a:r>
            <a:r>
              <a:rPr lang="en-US" dirty="0" smtClean="0">
                <a:solidFill>
                  <a:schemeClr val="bg1"/>
                </a:solidFill>
              </a:rPr>
              <a:t>aui in collaboration with </a:t>
            </a:r>
            <a:r>
              <a:rPr lang="en-US" dirty="0" err="1" smtClean="0">
                <a:solidFill>
                  <a:schemeClr val="bg1"/>
                </a:solidFill>
              </a:rPr>
              <a:t>Alika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Atay</a:t>
            </a:r>
            <a:r>
              <a:rPr lang="en-US" dirty="0" smtClean="0">
                <a:solidFill>
                  <a:schemeClr val="bg1"/>
                </a:solidFill>
              </a:rPr>
              <a:t> and the new Westside HFUU chapter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Community partners	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3074" name="Picture 2" descr="C:\Users\Elan\Desktop\logo-mfuu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95400"/>
            <a:ext cx="3352800" cy="2042207"/>
          </a:xfrm>
          <a:prstGeom prst="rect">
            <a:avLst/>
          </a:prstGeom>
          <a:noFill/>
        </p:spPr>
      </p:pic>
      <p:pic>
        <p:nvPicPr>
          <p:cNvPr id="3075" name="Picture 3" descr="C:\Users\Elan\Desktop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4648200"/>
            <a:ext cx="2790825" cy="2063714"/>
          </a:xfrm>
          <a:prstGeom prst="rect">
            <a:avLst/>
          </a:prstGeom>
          <a:noFill/>
        </p:spPr>
      </p:pic>
      <p:pic>
        <p:nvPicPr>
          <p:cNvPr id="3076" name="Picture 4" descr="C:\Users\Elan\Desktop\maui school garden network 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733800"/>
            <a:ext cx="4143375" cy="1171575"/>
          </a:xfrm>
          <a:prstGeom prst="rect">
            <a:avLst/>
          </a:prstGeom>
          <a:noFill/>
        </p:spPr>
      </p:pic>
      <p:pic>
        <p:nvPicPr>
          <p:cNvPr id="3077" name="Picture 5" descr="C:\Users\Elan\Dropbox\Seed Exchange\IMG_6608--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1295400"/>
            <a:ext cx="2438400" cy="29805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28600" y="5562600"/>
            <a:ext cx="464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</a:rPr>
              <a:t>And dozens of farmers, local restaurants, and Vendors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Big </a:t>
            </a:r>
            <a:r>
              <a:rPr lang="en-US" dirty="0" err="1" smtClean="0">
                <a:solidFill>
                  <a:srgbClr val="FFC000"/>
                </a:solidFill>
              </a:rPr>
              <a:t>Mahalo</a:t>
            </a:r>
            <a:r>
              <a:rPr lang="en-US" dirty="0" smtClean="0">
                <a:solidFill>
                  <a:srgbClr val="FFC000"/>
                </a:solidFill>
              </a:rPr>
              <a:t> to HPSI for the Mini-Grant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2292" name="Picture 4" descr="C:\Users\Elan\Desktop\HIPublicSEEDI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981200"/>
            <a:ext cx="4506892" cy="1687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MG_9851"/>
          <p:cNvPicPr>
            <a:picLocks noChangeAspect="1" noChangeArrowheads="1"/>
          </p:cNvPicPr>
          <p:nvPr/>
        </p:nvPicPr>
        <p:blipFill>
          <a:blip r:embed="rId2" cstate="print">
            <a:lum bright="-18000" contrast="-4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1"/>
            <a:ext cx="7772400" cy="1695450"/>
          </a:xfrm>
        </p:spPr>
        <p:txBody>
          <a:bodyPr>
            <a:normAutofit/>
          </a:bodyPr>
          <a:lstStyle/>
          <a:p>
            <a:r>
              <a:rPr lang="en-US" sz="5300" b="1" dirty="0" smtClean="0">
                <a:solidFill>
                  <a:schemeClr val="bg1"/>
                </a:solidFill>
              </a:rPr>
              <a:t>Maui Seed Savers</a:t>
            </a:r>
            <a:endParaRPr lang="en-US" sz="38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1295400"/>
          </a:xfrm>
        </p:spPr>
        <p:txBody>
          <a:bodyPr>
            <a:normAutofit fontScale="85000" lnSpcReduction="20000"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sz="3000" b="1" dirty="0" smtClean="0">
                <a:solidFill>
                  <a:schemeClr val="bg1"/>
                </a:solidFill>
              </a:rPr>
              <a:t>Evan Ryan</a:t>
            </a:r>
          </a:p>
          <a:p>
            <a:r>
              <a:rPr lang="en-US" sz="3000" b="1" dirty="0" smtClean="0">
                <a:solidFill>
                  <a:schemeClr val="bg1"/>
                </a:solidFill>
              </a:rPr>
              <a:t>Elan Goldbart</a:t>
            </a:r>
            <a:endParaRPr lang="en-US" sz="3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Building an Art and Culture of Seed Saving on Maui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Cultivating </a:t>
            </a:r>
            <a:r>
              <a:rPr lang="en-US" dirty="0">
                <a:solidFill>
                  <a:schemeClr val="bg1"/>
                </a:solidFill>
              </a:rPr>
              <a:t>a movement of farmers, gardeners, and community members toward saving and stewarding seeds. 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Envisioning the formation of a seed bank, seed library, or seed cooperative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4343135"/>
            <a:ext cx="3048000" cy="2284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Users\Elan\Desktop\385832_10151282387192019_1153638686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419600"/>
            <a:ext cx="33147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Maui Seed Pledge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56388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600" dirty="0">
                <a:solidFill>
                  <a:schemeClr val="bg1"/>
                </a:solidFill>
              </a:rPr>
              <a:t>Agriculture and seeds provide the basis upon which our lives depend. We must protect this foundation as a safe and genetically stable source for future generations. For the benefit of all farmers, gardeners, and consumers, I pledge to support the right to freely save seeds. I support locally driven seed saving projects that lead to healthier soils, diverse</a:t>
            </a:r>
            <a:r>
              <a:rPr lang="en-US" sz="2600" strike="sngStrike" dirty="0">
                <a:solidFill>
                  <a:schemeClr val="bg1"/>
                </a:solidFill>
              </a:rPr>
              <a:t> </a:t>
            </a:r>
            <a:r>
              <a:rPr lang="en-US" sz="2600" dirty="0">
                <a:solidFill>
                  <a:schemeClr val="bg1"/>
                </a:solidFill>
              </a:rPr>
              <a:t>ecosystems, as well as self-reliant and resilient communities. I pledge to support a movement of gardeners, farmers, and community members who value the preservation and stewardship of seed systems</a:t>
            </a:r>
            <a:r>
              <a:rPr lang="en-US" sz="2600" dirty="0" smtClean="0">
                <a:solidFill>
                  <a:schemeClr val="bg1"/>
                </a:solidFill>
              </a:rPr>
              <a:t>.</a:t>
            </a:r>
          </a:p>
          <a:p>
            <a:endParaRPr lang="en-US" sz="2600" dirty="0" smtClean="0">
              <a:solidFill>
                <a:schemeClr val="bg1"/>
              </a:solidFill>
            </a:endParaRPr>
          </a:p>
          <a:p>
            <a:r>
              <a:rPr lang="en-US" sz="2600" dirty="0" smtClean="0">
                <a:solidFill>
                  <a:srgbClr val="92D050"/>
                </a:solidFill>
              </a:rPr>
              <a:t>Can be signed by hand</a:t>
            </a:r>
          </a:p>
          <a:p>
            <a:r>
              <a:rPr lang="en-US" sz="2600" dirty="0" smtClean="0">
                <a:solidFill>
                  <a:srgbClr val="92D050"/>
                </a:solidFill>
              </a:rPr>
              <a:t>Or at www.mauiseedsavers.com/mauiseedpledge</a:t>
            </a:r>
            <a:endParaRPr lang="en-US" sz="2600" dirty="0">
              <a:solidFill>
                <a:srgbClr val="92D050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Seed Saving Workshops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695325" y="1990725"/>
            <a:ext cx="55626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209800"/>
            <a:ext cx="487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C000"/>
                </a:solidFill>
              </a:rPr>
              <a:t>Pukalani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4" name="Picture 2" descr="C:\Users\Elan\Dropbox\Seed Exchange\20140507_2012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279400" y="3302000"/>
            <a:ext cx="4063999" cy="3048000"/>
          </a:xfrm>
          <a:prstGeom prst="rect">
            <a:avLst/>
          </a:prstGeom>
          <a:noFill/>
        </p:spPr>
      </p:pic>
      <p:pic>
        <p:nvPicPr>
          <p:cNvPr id="5" name="Picture 3" descr="C:\Users\Elan\Dropbox\Seed Exchange\20140507_20494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2692" y="3452019"/>
            <a:ext cx="4541308" cy="340598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" y="1219200"/>
            <a:ext cx="7315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</a:rPr>
              <a:t>~30 Participants</a:t>
            </a:r>
          </a:p>
          <a:p>
            <a:r>
              <a:rPr lang="en-US" sz="2200" b="1" dirty="0" smtClean="0">
                <a:solidFill>
                  <a:schemeClr val="bg1"/>
                </a:solidFill>
              </a:rPr>
              <a:t>1 hour lecture</a:t>
            </a:r>
          </a:p>
          <a:p>
            <a:r>
              <a:rPr lang="en-US" sz="2200" b="1" dirty="0" smtClean="0">
                <a:solidFill>
                  <a:schemeClr val="bg1"/>
                </a:solidFill>
              </a:rPr>
              <a:t>15 minutes Q+A</a:t>
            </a:r>
          </a:p>
          <a:p>
            <a:r>
              <a:rPr lang="en-US" sz="2200" b="1" dirty="0" smtClean="0">
                <a:solidFill>
                  <a:schemeClr val="bg1"/>
                </a:solidFill>
              </a:rPr>
              <a:t>45 minutes hands on and discussion</a:t>
            </a:r>
            <a:endParaRPr lang="en-US" sz="2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1</a:t>
            </a:r>
            <a:r>
              <a:rPr lang="en-US" baseline="30000" dirty="0" smtClean="0">
                <a:solidFill>
                  <a:srgbClr val="FFC000"/>
                </a:solidFill>
              </a:rPr>
              <a:t>st</a:t>
            </a:r>
            <a:r>
              <a:rPr lang="en-US" dirty="0" smtClean="0">
                <a:solidFill>
                  <a:srgbClr val="FFC000"/>
                </a:solidFill>
              </a:rPr>
              <a:t> Maui Seed and Plant Exchange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Elan\Dropbox\Seed Exchange\IMG_6645-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44600"/>
            <a:ext cx="8420100" cy="561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Elan\Dropbox\Seed Exchange\IMG_6589-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91440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Elan\Dropbox\Seed Exchange\IMG_6606-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81000"/>
            <a:ext cx="9144001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Elan\Desktop\5942905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19301</TotalTime>
  <Words>338</Words>
  <Application>Microsoft Macintosh PowerPoint</Application>
  <PresentationFormat>On-screen Show (4:3)</PresentationFormat>
  <Paragraphs>51</Paragraphs>
  <Slides>18</Slides>
  <Notes>6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Maui Seed Savers Seed and Plant Exchange Seed Saving workshops</vt:lpstr>
      <vt:lpstr>Building an Art and Culture of Seed Saving on Maui</vt:lpstr>
      <vt:lpstr>Maui Seed Pledge</vt:lpstr>
      <vt:lpstr>Seed Saving Workshops</vt:lpstr>
      <vt:lpstr>Pukalani</vt:lpstr>
      <vt:lpstr>1st Maui Seed and Plant Exchange</vt:lpstr>
      <vt:lpstr>Slide 7</vt:lpstr>
      <vt:lpstr>Slide 8</vt:lpstr>
      <vt:lpstr>Slide 9</vt:lpstr>
      <vt:lpstr>Slide 10</vt:lpstr>
      <vt:lpstr>Slide 11</vt:lpstr>
      <vt:lpstr>Education and Outreach </vt:lpstr>
      <vt:lpstr>www.mauiseedsavers.com</vt:lpstr>
      <vt:lpstr>Maui Seed Savers Seed Packs</vt:lpstr>
      <vt:lpstr>Dates for future  workshops and exchanges</vt:lpstr>
      <vt:lpstr>Community partners </vt:lpstr>
      <vt:lpstr>Big Mahalo to HPSI for the Mini-Grant</vt:lpstr>
      <vt:lpstr>Maui Seed Savers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Maui Seed Savers Seed and Plant Exchange Seed Saving workshops</dc:title>
  <dc:creator>Elan</dc:creator>
  <cp:lastModifiedBy>evan goldstein</cp:lastModifiedBy>
  <cp:revision>3</cp:revision>
  <dcterms:created xsi:type="dcterms:W3CDTF">2014-08-20T00:30:56Z</dcterms:created>
  <dcterms:modified xsi:type="dcterms:W3CDTF">2014-08-20T00:42:02Z</dcterms:modified>
</cp:coreProperties>
</file>