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536" y="-112"/>
      </p:cViewPr>
      <p:guideLst>
        <p:guide orient="horz" pos="2160"/>
        <p:guide pos="2880"/>
      </p:guideLst>
    </p:cSldViewPr>
  </p:slideViewPr>
  <p:notesTextViewPr>
    <p:cViewPr>
      <p:scale>
        <a:sx n="100" d="100"/>
        <a:sy n="100" d="100"/>
      </p:scale>
      <p:origin x="0" y="4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C2566-E971-5545-9D4F-FA9453AFFAD4}" type="datetimeFigureOut">
              <a:rPr lang="en-US" smtClean="0"/>
              <a:t>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2C4DCC-C6C9-814B-9DB2-264BF6B0E8B5}" type="slidenum">
              <a:rPr lang="en-US" smtClean="0"/>
              <a:t>‹#›</a:t>
            </a:fld>
            <a:endParaRPr lang="en-US"/>
          </a:p>
        </p:txBody>
      </p:sp>
    </p:spTree>
    <p:extLst>
      <p:ext uri="{BB962C8B-B14F-4D97-AF65-F5344CB8AC3E}">
        <p14:creationId xmlns:p14="http://schemas.microsoft.com/office/powerpoint/2010/main" val="7020589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female</a:t>
            </a:r>
            <a:r>
              <a:rPr lang="en-US" baseline="0" dirty="0" smtClean="0"/>
              <a:t> flower on the right side has a small bulb (flower ovary) beneath the petals that looks like a tiny fruit. The male flower on the left does not have this small fruit looking structure.</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2</a:t>
            </a:fld>
            <a:endParaRPr lang="en-US"/>
          </a:p>
        </p:txBody>
      </p:sp>
    </p:spTree>
    <p:extLst>
      <p:ext uri="{BB962C8B-B14F-4D97-AF65-F5344CB8AC3E}">
        <p14:creationId xmlns:p14="http://schemas.microsoft.com/office/powerpoint/2010/main" val="3738710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Male flowers are exhibited on the top row and the corresponding species of female flowers are on the bottom row.</a:t>
            </a:r>
            <a:r>
              <a:rPr lang="en-US" baseline="0" dirty="0" smtClean="0"/>
              <a:t> Female flowers exhibit small fruit structures below  their petals. Male flowers do not have these structures.</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3</a:t>
            </a:fld>
            <a:endParaRPr lang="en-US"/>
          </a:p>
        </p:txBody>
      </p:sp>
    </p:spTree>
    <p:extLst>
      <p:ext uri="{BB962C8B-B14F-4D97-AF65-F5344CB8AC3E}">
        <p14:creationId xmlns:p14="http://schemas.microsoft.com/office/powerpoint/2010/main" val="1913284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evening choose a female blossom</a:t>
            </a:r>
            <a:r>
              <a:rPr lang="en-US" baseline="0" dirty="0" smtClean="0"/>
              <a:t> that has not been pollinated and is still tightly closed but looks like it will be ready to open in the morning. Tape the flower petals closed with masking tape or first aid adhesive tape.</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4</a:t>
            </a:fld>
            <a:endParaRPr lang="en-US"/>
          </a:p>
        </p:txBody>
      </p:sp>
    </p:spTree>
    <p:extLst>
      <p:ext uri="{BB962C8B-B14F-4D97-AF65-F5344CB8AC3E}">
        <p14:creationId xmlns:p14="http://schemas.microsoft.com/office/powerpoint/2010/main" val="2561690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Securely</a:t>
            </a:r>
            <a:r>
              <a:rPr lang="en-US" baseline="0" dirty="0" smtClean="0"/>
              <a:t> t</a:t>
            </a:r>
            <a:r>
              <a:rPr lang="en-US" dirty="0" smtClean="0"/>
              <a:t>aped</a:t>
            </a:r>
            <a:r>
              <a:rPr lang="en-US" baseline="0" dirty="0" smtClean="0"/>
              <a:t> female flower.  </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5</a:t>
            </a:fld>
            <a:endParaRPr lang="en-US"/>
          </a:p>
        </p:txBody>
      </p:sp>
    </p:spTree>
    <p:extLst>
      <p:ext uri="{BB962C8B-B14F-4D97-AF65-F5344CB8AC3E}">
        <p14:creationId xmlns:p14="http://schemas.microsoft.com/office/powerpoint/2010/main" val="2463721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Chose a male flower that has not opened but will be ready to open in the morning and tape the petals securely . closed</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6</a:t>
            </a:fld>
            <a:endParaRPr lang="en-US"/>
          </a:p>
        </p:txBody>
      </p:sp>
    </p:spTree>
    <p:extLst>
      <p:ext uri="{BB962C8B-B14F-4D97-AF65-F5344CB8AC3E}">
        <p14:creationId xmlns:p14="http://schemas.microsoft.com/office/powerpoint/2010/main" val="3514154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thing</a:t>
            </a:r>
            <a:r>
              <a:rPr lang="en-US" baseline="0" dirty="0" smtClean="0"/>
              <a:t> in the morning find your taped male flower and holding the tape in one hand and the stem in the other hand, carefully strip the petals from the male reproductive parts (pollen covered anthers).</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7</a:t>
            </a:fld>
            <a:endParaRPr lang="en-US"/>
          </a:p>
        </p:txBody>
      </p:sp>
    </p:spTree>
    <p:extLst>
      <p:ext uri="{BB962C8B-B14F-4D97-AF65-F5344CB8AC3E}">
        <p14:creationId xmlns:p14="http://schemas.microsoft.com/office/powerpoint/2010/main" val="3450044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Early</a:t>
            </a:r>
            <a:r>
              <a:rPr lang="en-US" baseline="0" dirty="0" smtClean="0"/>
              <a:t> in the morning, before most pollinators are out, f</a:t>
            </a:r>
            <a:r>
              <a:rPr lang="en-US" dirty="0" smtClean="0"/>
              <a:t>ind your taped female flower gently remove the taped tips of the blossom, leaving the petals intact as much as possible). Working quickly so no insects get to the female flower,</a:t>
            </a:r>
            <a:r>
              <a:rPr lang="en-US" baseline="0" dirty="0" smtClean="0"/>
              <a:t> </a:t>
            </a:r>
            <a:r>
              <a:rPr lang="en-US" dirty="0" smtClean="0"/>
              <a:t> Holding</a:t>
            </a:r>
            <a:r>
              <a:rPr lang="en-US" baseline="0" dirty="0" smtClean="0"/>
              <a:t> </a:t>
            </a:r>
            <a:r>
              <a:rPr lang="en-US" dirty="0" smtClean="0"/>
              <a:t>your male flower</a:t>
            </a:r>
            <a:r>
              <a:rPr lang="en-US" baseline="0" dirty="0" smtClean="0"/>
              <a:t> by the stem, using it like a brush, dab the pollen-covered anthers of the petal-less male flower onto all </a:t>
            </a:r>
            <a:r>
              <a:rPr lang="en-US" baseline="0" smtClean="0"/>
              <a:t>4 of the </a:t>
            </a:r>
            <a:r>
              <a:rPr lang="en-US" baseline="0" dirty="0" smtClean="0"/>
              <a:t>stigmatic surfaces of the female flower. </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8</a:t>
            </a:fld>
            <a:endParaRPr lang="en-US"/>
          </a:p>
        </p:txBody>
      </p:sp>
    </p:spTree>
    <p:extLst>
      <p:ext uri="{BB962C8B-B14F-4D97-AF65-F5344CB8AC3E}">
        <p14:creationId xmlns:p14="http://schemas.microsoft.com/office/powerpoint/2010/main" val="437195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Securely tie the remaining petals of the female flower so that no insects can intrude and pollinate</a:t>
            </a:r>
            <a:r>
              <a:rPr lang="en-US" baseline="0" dirty="0" smtClean="0"/>
              <a:t> the flower. </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9</a:t>
            </a:fld>
            <a:endParaRPr lang="en-US"/>
          </a:p>
        </p:txBody>
      </p:sp>
    </p:spTree>
    <p:extLst>
      <p:ext uri="{BB962C8B-B14F-4D97-AF65-F5344CB8AC3E}">
        <p14:creationId xmlns:p14="http://schemas.microsoft.com/office/powerpoint/2010/main" val="57715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importantly label</a:t>
            </a:r>
            <a:r>
              <a:rPr lang="en-US" baseline="0" dirty="0" smtClean="0"/>
              <a:t> the flower you just pollinated with the date pollinated, the number of the female pollinated (1 out of 10 </a:t>
            </a:r>
            <a:r>
              <a:rPr lang="en-US" baseline="0" dirty="0" err="1" smtClean="0"/>
              <a:t>etc</a:t>
            </a:r>
            <a:r>
              <a:rPr lang="en-US" baseline="0" dirty="0" smtClean="0"/>
              <a:t>) and any other information. Use a durable plastic tape such as </a:t>
            </a:r>
            <a:r>
              <a:rPr lang="en-US" baseline="0" dirty="0" err="1" smtClean="0"/>
              <a:t>surveryors</a:t>
            </a:r>
            <a:r>
              <a:rPr lang="en-US" baseline="0" dirty="0" smtClean="0"/>
              <a:t> tape and tie it onto the </a:t>
            </a:r>
            <a:r>
              <a:rPr lang="en-US" b="1" u="sng" baseline="0" dirty="0" smtClean="0"/>
              <a:t>stem</a:t>
            </a:r>
            <a:r>
              <a:rPr lang="en-US" baseline="0" dirty="0" smtClean="0"/>
              <a:t> below the flower (not on the flower petals). The taped flower will drop off as the pollinated fruit grows and matures. </a:t>
            </a:r>
            <a:endParaRPr lang="en-US" dirty="0"/>
          </a:p>
        </p:txBody>
      </p:sp>
      <p:sp>
        <p:nvSpPr>
          <p:cNvPr id="4" name="Slide Number Placeholder 3"/>
          <p:cNvSpPr>
            <a:spLocks noGrp="1"/>
          </p:cNvSpPr>
          <p:nvPr>
            <p:ph type="sldNum" sz="quarter" idx="10"/>
          </p:nvPr>
        </p:nvSpPr>
        <p:spPr/>
        <p:txBody>
          <a:bodyPr/>
          <a:lstStyle/>
          <a:p>
            <a:fld id="{FE2C4DCC-C6C9-814B-9DB2-264BF6B0E8B5}" type="slidenum">
              <a:rPr lang="en-US" smtClean="0"/>
              <a:t>11</a:t>
            </a:fld>
            <a:endParaRPr lang="en-US"/>
          </a:p>
        </p:txBody>
      </p:sp>
    </p:spTree>
    <p:extLst>
      <p:ext uri="{BB962C8B-B14F-4D97-AF65-F5344CB8AC3E}">
        <p14:creationId xmlns:p14="http://schemas.microsoft.com/office/powerpoint/2010/main" val="3305235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1/3/15</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Hand Pollinating Squash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757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Female Flower Pollinated and Tied</a:t>
            </a:r>
            <a:endParaRPr lang="en-US" dirty="0"/>
          </a:p>
        </p:txBody>
      </p:sp>
      <p:pic>
        <p:nvPicPr>
          <p:cNvPr id="4" name="Content Placeholder 3" descr="female flower pollinated and tied.pdf"/>
          <p:cNvPicPr>
            <a:picLocks noGrp="1" noChangeAspect="1"/>
          </p:cNvPicPr>
          <p:nvPr>
            <p:ph idx="1"/>
          </p:nvPr>
        </p:nvPicPr>
        <p:blipFill>
          <a:blip r:embed="rId2">
            <a:extLst>
              <a:ext uri="{28A0092B-C50C-407E-A947-70E740481C1C}">
                <a14:useLocalDpi xmlns:a14="http://schemas.microsoft.com/office/drawing/2010/main" val="0"/>
              </a:ext>
            </a:extLst>
          </a:blip>
          <a:srcRect t="35051" b="35051"/>
          <a:stretch>
            <a:fillRect/>
          </a:stretch>
        </p:blipFill>
        <p:spPr/>
      </p:pic>
    </p:spTree>
    <p:extLst>
      <p:ext uri="{BB962C8B-B14F-4D97-AF65-F5344CB8AC3E}">
        <p14:creationId xmlns:p14="http://schemas.microsoft.com/office/powerpoint/2010/main" val="3208019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Label The Pollinated Female Flower</a:t>
            </a:r>
            <a:endParaRPr lang="en-US" dirty="0"/>
          </a:p>
        </p:txBody>
      </p:sp>
      <p:pic>
        <p:nvPicPr>
          <p:cNvPr id="4" name="Content Placeholder 3" descr="labeling the pollinated flower.pdf"/>
          <p:cNvPicPr>
            <a:picLocks noGrp="1" noChangeAspect="1"/>
          </p:cNvPicPr>
          <p:nvPr>
            <p:ph idx="1"/>
          </p:nvPr>
        </p:nvPicPr>
        <p:blipFill>
          <a:blip r:embed="rId3">
            <a:extLst>
              <a:ext uri="{28A0092B-C50C-407E-A947-70E740481C1C}">
                <a14:useLocalDpi xmlns:a14="http://schemas.microsoft.com/office/drawing/2010/main" val="0"/>
              </a:ext>
            </a:extLst>
          </a:blip>
          <a:srcRect t="19147" b="19147"/>
          <a:stretch>
            <a:fillRect/>
          </a:stretch>
        </p:blipFill>
        <p:spPr/>
      </p:pic>
    </p:spTree>
    <p:extLst>
      <p:ext uri="{BB962C8B-B14F-4D97-AF65-F5344CB8AC3E}">
        <p14:creationId xmlns:p14="http://schemas.microsoft.com/office/powerpoint/2010/main" val="290836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Male &amp; Female Flower Morphology difference </a:t>
            </a:r>
            <a:endParaRPr lang="en-US" dirty="0"/>
          </a:p>
        </p:txBody>
      </p:sp>
      <p:pic>
        <p:nvPicPr>
          <p:cNvPr id="4" name="Content Placeholder 3" descr="Hand Pollinating Squash.pdf"/>
          <p:cNvPicPr>
            <a:picLocks noGrp="1" noChangeAspect="1"/>
          </p:cNvPicPr>
          <p:nvPr>
            <p:ph idx="1"/>
          </p:nvPr>
        </p:nvPicPr>
        <p:blipFill>
          <a:blip r:embed="rId3">
            <a:extLst>
              <a:ext uri="{28A0092B-C50C-407E-A947-70E740481C1C}">
                <a14:useLocalDpi xmlns:a14="http://schemas.microsoft.com/office/drawing/2010/main" val="0"/>
              </a:ext>
            </a:extLst>
          </a:blip>
          <a:srcRect l="-124816" r="-124816"/>
          <a:stretch>
            <a:fillRect/>
          </a:stretch>
        </p:blipFill>
        <p:spPr>
          <a:xfrm>
            <a:off x="361950" y="1622425"/>
            <a:ext cx="8594725" cy="4708525"/>
          </a:xfrm>
        </p:spPr>
      </p:pic>
    </p:spTree>
    <p:extLst>
      <p:ext uri="{BB962C8B-B14F-4D97-AF65-F5344CB8AC3E}">
        <p14:creationId xmlns:p14="http://schemas.microsoft.com/office/powerpoint/2010/main" val="2979728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in Male/Female  Flower Morphology in Different Species of Squash Family</a:t>
            </a:r>
            <a:endParaRPr lang="en-US" dirty="0"/>
          </a:p>
        </p:txBody>
      </p:sp>
      <p:pic>
        <p:nvPicPr>
          <p:cNvPr id="4" name="Content Placeholder 3" descr="differences in flower morphology malevs female in various plants.pdf"/>
          <p:cNvPicPr>
            <a:picLocks noGrp="1" noChangeAspect="1"/>
          </p:cNvPicPr>
          <p:nvPr>
            <p:ph idx="1"/>
          </p:nvPr>
        </p:nvPicPr>
        <p:blipFill>
          <a:blip r:embed="rId3">
            <a:extLst>
              <a:ext uri="{28A0092B-C50C-407E-A947-70E740481C1C}">
                <a14:useLocalDpi xmlns:a14="http://schemas.microsoft.com/office/drawing/2010/main" val="0"/>
              </a:ext>
            </a:extLst>
          </a:blip>
          <a:srcRect l="-26915" r="-26915"/>
          <a:stretch>
            <a:fillRect/>
          </a:stretch>
        </p:blipFill>
        <p:spPr>
          <a:xfrm>
            <a:off x="0" y="1955295"/>
            <a:ext cx="8456613" cy="4632718"/>
          </a:xfrm>
        </p:spPr>
      </p:pic>
    </p:spTree>
    <p:extLst>
      <p:ext uri="{BB962C8B-B14F-4D97-AF65-F5344CB8AC3E}">
        <p14:creationId xmlns:p14="http://schemas.microsoft.com/office/powerpoint/2010/main" val="142270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ose up taping female flower after pollination.pdf"/>
          <p:cNvPicPr>
            <a:picLocks noGrp="1" noChangeAspect="1"/>
          </p:cNvPicPr>
          <p:nvPr>
            <p:ph idx="1"/>
          </p:nvPr>
        </p:nvPicPr>
        <p:blipFill>
          <a:blip r:embed="rId3">
            <a:extLst>
              <a:ext uri="{28A0092B-C50C-407E-A947-70E740481C1C}">
                <a14:useLocalDpi xmlns:a14="http://schemas.microsoft.com/office/drawing/2010/main" val="0"/>
              </a:ext>
            </a:extLst>
          </a:blip>
          <a:srcRect t="18220" b="18220"/>
          <a:stretch>
            <a:fillRect/>
          </a:stretch>
        </p:blipFill>
        <p:spPr/>
      </p:pic>
    </p:spTree>
    <p:extLst>
      <p:ext uri="{BB962C8B-B14F-4D97-AF65-F5344CB8AC3E}">
        <p14:creationId xmlns:p14="http://schemas.microsoft.com/office/powerpoint/2010/main" val="1661949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Taping the Female Flower</a:t>
            </a:r>
            <a:endParaRPr lang="en-US" dirty="0"/>
          </a:p>
        </p:txBody>
      </p:sp>
      <p:pic>
        <p:nvPicPr>
          <p:cNvPr id="4" name="Content Placeholder 3" descr="taping the female flower.pdf"/>
          <p:cNvPicPr>
            <a:picLocks noGrp="1" noChangeAspect="1"/>
          </p:cNvPicPr>
          <p:nvPr>
            <p:ph idx="1"/>
          </p:nvPr>
        </p:nvPicPr>
        <p:blipFill>
          <a:blip r:embed="rId3">
            <a:extLst>
              <a:ext uri="{28A0092B-C50C-407E-A947-70E740481C1C}">
                <a14:useLocalDpi xmlns:a14="http://schemas.microsoft.com/office/drawing/2010/main" val="0"/>
              </a:ext>
            </a:extLst>
          </a:blip>
          <a:srcRect t="17997" b="17997"/>
          <a:stretch>
            <a:fillRect/>
          </a:stretch>
        </p:blipFill>
        <p:spPr/>
      </p:pic>
    </p:spTree>
    <p:extLst>
      <p:ext uri="{BB962C8B-B14F-4D97-AF65-F5344CB8AC3E}">
        <p14:creationId xmlns:p14="http://schemas.microsoft.com/office/powerpoint/2010/main" val="172892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Taped Male Flower</a:t>
            </a:r>
            <a:endParaRPr lang="en-US" dirty="0"/>
          </a:p>
        </p:txBody>
      </p:sp>
      <p:pic>
        <p:nvPicPr>
          <p:cNvPr id="4" name="Content Placeholder 3" descr="taped male flower.pdf"/>
          <p:cNvPicPr>
            <a:picLocks noGrp="1" noChangeAspect="1"/>
          </p:cNvPicPr>
          <p:nvPr>
            <p:ph idx="1"/>
          </p:nvPr>
        </p:nvPicPr>
        <p:blipFill>
          <a:blip r:embed="rId3">
            <a:extLst>
              <a:ext uri="{28A0092B-C50C-407E-A947-70E740481C1C}">
                <a14:useLocalDpi xmlns:a14="http://schemas.microsoft.com/office/drawing/2010/main" val="0"/>
              </a:ext>
            </a:extLst>
          </a:blip>
          <a:srcRect l="-158415" r="-158415"/>
          <a:stretch>
            <a:fillRect/>
          </a:stretch>
        </p:blipFill>
        <p:spPr/>
      </p:pic>
    </p:spTree>
    <p:extLst>
      <p:ext uri="{BB962C8B-B14F-4D97-AF65-F5344CB8AC3E}">
        <p14:creationId xmlns:p14="http://schemas.microsoft.com/office/powerpoint/2010/main" val="339768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Readying the Male Flower for Pollination</a:t>
            </a:r>
            <a:endParaRPr lang="en-US" dirty="0"/>
          </a:p>
        </p:txBody>
      </p:sp>
      <p:pic>
        <p:nvPicPr>
          <p:cNvPr id="4" name="Content Placeholder 3" descr="removing male reproductive parts for hand pollinating.pdf"/>
          <p:cNvPicPr>
            <a:picLocks noGrp="1" noChangeAspect="1"/>
          </p:cNvPicPr>
          <p:nvPr>
            <p:ph idx="1"/>
          </p:nvPr>
        </p:nvPicPr>
        <p:blipFill>
          <a:blip r:embed="rId3">
            <a:extLst>
              <a:ext uri="{28A0092B-C50C-407E-A947-70E740481C1C}">
                <a14:useLocalDpi xmlns:a14="http://schemas.microsoft.com/office/drawing/2010/main" val="0"/>
              </a:ext>
            </a:extLst>
          </a:blip>
          <a:srcRect t="15350" b="15350"/>
          <a:stretch>
            <a:fillRect/>
          </a:stretch>
        </p:blipFill>
        <p:spPr/>
      </p:pic>
    </p:spTree>
    <p:extLst>
      <p:ext uri="{BB962C8B-B14F-4D97-AF65-F5344CB8AC3E}">
        <p14:creationId xmlns:p14="http://schemas.microsoft.com/office/powerpoint/2010/main" val="3195048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Pollinating Female Flower with Male Pollen</a:t>
            </a:r>
            <a:endParaRPr lang="en-US" dirty="0"/>
          </a:p>
        </p:txBody>
      </p:sp>
      <p:pic>
        <p:nvPicPr>
          <p:cNvPr id="4" name="Content Placeholder 3" descr="pollinating female flower with petals removed with male flower.pdf"/>
          <p:cNvPicPr>
            <a:picLocks noGrp="1" noChangeAspect="1"/>
          </p:cNvPicPr>
          <p:nvPr>
            <p:ph idx="1"/>
          </p:nvPr>
        </p:nvPicPr>
        <p:blipFill>
          <a:blip r:embed="rId3">
            <a:extLst>
              <a:ext uri="{28A0092B-C50C-407E-A947-70E740481C1C}">
                <a14:useLocalDpi xmlns:a14="http://schemas.microsoft.com/office/drawing/2010/main" val="0"/>
              </a:ext>
            </a:extLst>
          </a:blip>
          <a:srcRect t="15835" b="15835"/>
          <a:stretch>
            <a:fillRect/>
          </a:stretch>
        </p:blipFill>
        <p:spPr/>
      </p:pic>
    </p:spTree>
    <p:extLst>
      <p:ext uri="{BB962C8B-B14F-4D97-AF65-F5344CB8AC3E}">
        <p14:creationId xmlns:p14="http://schemas.microsoft.com/office/powerpoint/2010/main" val="4189895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Tie the petals of Female Flower</a:t>
            </a:r>
            <a:endParaRPr lang="en-US" dirty="0"/>
          </a:p>
        </p:txBody>
      </p:sp>
      <p:pic>
        <p:nvPicPr>
          <p:cNvPr id="4" name="Content Placeholder 3" descr="tying the flower.pdf"/>
          <p:cNvPicPr>
            <a:picLocks noGrp="1" noChangeAspect="1"/>
          </p:cNvPicPr>
          <p:nvPr>
            <p:ph idx="1"/>
          </p:nvPr>
        </p:nvPicPr>
        <p:blipFill>
          <a:blip r:embed="rId3">
            <a:extLst>
              <a:ext uri="{28A0092B-C50C-407E-A947-70E740481C1C}">
                <a14:useLocalDpi xmlns:a14="http://schemas.microsoft.com/office/drawing/2010/main" val="0"/>
              </a:ext>
            </a:extLst>
          </a:blip>
          <a:srcRect t="35773" b="35773"/>
          <a:stretch>
            <a:fillRect/>
          </a:stretch>
        </p:blipFill>
        <p:spPr/>
      </p:pic>
    </p:spTree>
    <p:extLst>
      <p:ext uri="{BB962C8B-B14F-4D97-AF65-F5344CB8AC3E}">
        <p14:creationId xmlns:p14="http://schemas.microsoft.com/office/powerpoint/2010/main" val="3431260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38</TotalTime>
  <Words>435</Words>
  <Application>Microsoft Macintosh PowerPoint</Application>
  <PresentationFormat>On-screen Show (4:3)</PresentationFormat>
  <Paragraphs>28</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Story</vt:lpstr>
      <vt:lpstr>Hand Pollinating Squash</vt:lpstr>
      <vt:lpstr>Male &amp; Female Flower Morphology difference </vt:lpstr>
      <vt:lpstr>Differences in Male/Female  Flower Morphology in Different Species of Squash Family</vt:lpstr>
      <vt:lpstr>PowerPoint Presentation</vt:lpstr>
      <vt:lpstr>Taping the Female Flower</vt:lpstr>
      <vt:lpstr>Taped Male Flower</vt:lpstr>
      <vt:lpstr>Readying the Male Flower for Pollination</vt:lpstr>
      <vt:lpstr>Pollinating Female Flower with Male Pollen</vt:lpstr>
      <vt:lpstr>Tie the petals of Female Flower</vt:lpstr>
      <vt:lpstr>Female Flower Pollinated and Tied</vt:lpstr>
      <vt:lpstr>Label The Pollinated Female Flower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Pollinating Squash</dc:title>
  <dc:creator>Marilyn Howe</dc:creator>
  <cp:lastModifiedBy>Marilyn Howe</cp:lastModifiedBy>
  <cp:revision>4</cp:revision>
  <dcterms:created xsi:type="dcterms:W3CDTF">2015-01-03T22:20:43Z</dcterms:created>
  <dcterms:modified xsi:type="dcterms:W3CDTF">2015-01-03T22:59:28Z</dcterms:modified>
</cp:coreProperties>
</file>